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400" y="685800"/>
            <a:ext cx="8747769" cy="4495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9056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399" y="4343400"/>
            <a:ext cx="6905625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ছাদের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প্রস্থের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গাঁথুনির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নেট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ফিনিশিং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ঢালাই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শুরকির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১ভাগ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ভরাট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ছাদ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ঢালাই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গাঁথুনির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নেট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ফিনিশিং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ছাদের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আশঙ্কা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339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2735240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খইল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457200"/>
            <a:ext cx="3192440" cy="319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6" r="3433"/>
          <a:stretch/>
        </p:blipFill>
        <p:spPr bwMode="auto">
          <a:xfrm>
            <a:off x="5595582" y="76200"/>
            <a:ext cx="2524836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3182" y="25101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 লিটার পানি মিশিয়ে মধ্যম তরল তৈরি করতে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767" y="3787676"/>
            <a:ext cx="81534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৪৫ সে মি টবের জন্য আধা লিটার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ড্রাম বা স্থায়ী বেডের জন্য ১ লিটার পরিমাণ দিতে হবে। ১৫ দিন পরপর এ সার মাটিতে মিশিয়ে দিতে হবে। তরল সার প্রয়োগের ১ ঘণ্টা আগে ও এক ঘণ্টা পরে পানি দিতে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টবে লাগানো দীর্ঘজীবি গাছে নিয়মিত সেচ ও সার প্রয়োগ করতে হবে। এমনভাবে পানি দিতে 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যাতে টবের মাটিতে সর্বদা রস থাকে। সপ্তাহে দুইবার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গোড়ার মাটি খুঁচিয়ে দিতে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arblog.com/sites/default/files/imagecache/body/%20images/krrishnc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1608"/>
            <a:ext cx="2665441" cy="199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3033777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কৃষ্ণচূড়া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8793"/>
            <a:ext cx="2665441" cy="20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9800" y="3033777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সোনালু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49" y="914400"/>
            <a:ext cx="2677951" cy="200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42442" y="3008557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বাগান বিলাস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04338"/>
            <a:ext cx="2665441" cy="200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02737" y="5890898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জারুল গাছ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04338"/>
            <a:ext cx="2590800" cy="19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05723" y="588650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গন্ধরাজ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04336"/>
            <a:ext cx="2667000" cy="198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71245" y="5904312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জবা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20352" y="228600"/>
            <a:ext cx="7109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আমাদের দেশের অধিকাংশ শিক্ষাপ্রতিষ্ঠানের ভিতরে ও বাইরে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ফু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লের গাছ।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5646" y="6273644"/>
            <a:ext cx="3541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নানা রকম ফুলের গাছ লাগানো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d.ashraful islam_2nd session_agri_khulna\New folder\6.7\JMS_AGR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4" y="718067"/>
            <a:ext cx="2819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Md.ashraful islam_2nd session_agri_khulna\New folder\6.7\1440768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96" y="718067"/>
            <a:ext cx="290653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Md.ashraful islam_2nd session_agri_khulna\New folder\6.7\img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8067"/>
            <a:ext cx="290653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Md.ashraful islam_2nd session_agri_khulna\New folder\6.7\arecanu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4" y="3803177"/>
            <a:ext cx="281940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1031" y="3333690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আম গাছ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9027" y="3333690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কাঠাল গাছ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7596" y="3347830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নারকেল গাছ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4087" y="6403664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সুপারি গাছ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D:\Md.ashraful islam_2nd session_agri_khulna\New folder\4\mahoganytreepict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03177"/>
            <a:ext cx="2906530" cy="23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62833" y="6356894"/>
            <a:ext cx="132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মেহগনি গাছ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967334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বিদ্যালয় প্রাঙ্গনে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রোপণ করা যায় এরকম ৫টি করে স্থায়ী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ফলদ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স্থায়ী ফুল উৎপাদনকারী উদ্ভীদের নাম লেখ।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8230" y="228600"/>
            <a:ext cx="12009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টবের জন্য মাটির  সাথে সার মিশিয়ে কত দিন রাখতে 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316" y="243115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১৫ দিন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0"/>
            <a:ext cx="152157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7030A0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113628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সকল বিদ্যালয়ে ফুলবাগান ও গাছপালা ঘেরা মনোরম পরিবেশ থাকা উচিত কেন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6224" y="381000"/>
            <a:ext cx="3377849" cy="110799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</p:spTree>
    <p:extLst>
      <p:ext uri="{BB962C8B-B14F-4D97-AF65-F5344CB8AC3E}">
        <p14:creationId xmlns:p14="http://schemas.microsoft.com/office/powerpoint/2010/main" val="38244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ASHRAFUL\Desktop\dd7ea5dd9699982c882b39ba890dc8f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" y="492"/>
            <a:ext cx="9143835" cy="685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2404979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মোঃআশরাফুল ইসলাম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৬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পাঠ-৯</a:t>
            </a:r>
            <a:endParaRPr lang="bn-BD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D:\d-1300-22-3-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72886"/>
            <a:ext cx="2081212" cy="286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61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90600" y="1052015"/>
            <a:ext cx="6553199" cy="473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372464"/>
            <a:ext cx="69342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endParaRPr lang="en-US" sz="2800" dirty="0">
              <a:solidFill>
                <a:schemeClr val="accent1"/>
              </a:solidFill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বসতবাড়ির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ছাদে,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টবে ও বিদ্যালয়ে বৃক্ষরোপণ ও পরিচর্যা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d.ashraful islam_2nd session_agri_khulna\New folder\6.9\1508241440398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5" y="878739"/>
            <a:ext cx="2375409" cy="23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d.ashraful islam_2nd session_agri_khulna\New folder\6.9\17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9" b="9826"/>
          <a:stretch/>
        </p:blipFill>
        <p:spPr bwMode="auto">
          <a:xfrm>
            <a:off x="3200400" y="878739"/>
            <a:ext cx="2375409" cy="23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68943" y="3323525"/>
            <a:ext cx="558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লেবু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4623" y="3323525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কমলা</a:t>
            </a:r>
            <a:endParaRPr lang="en-US" sz="2400" dirty="0"/>
          </a:p>
        </p:txBody>
      </p:sp>
      <p:pic>
        <p:nvPicPr>
          <p:cNvPr id="1028" name="Picture 4" descr="D:\Md.ashraful islam_2nd session_agri_khulna\New folder\6.9\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78738"/>
            <a:ext cx="2375409" cy="23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90260" y="3323525"/>
            <a:ext cx="90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পেয়ারা </a:t>
            </a:r>
            <a:endParaRPr lang="en-US" sz="2400" dirty="0"/>
          </a:p>
        </p:txBody>
      </p:sp>
      <p:pic>
        <p:nvPicPr>
          <p:cNvPr id="1029" name="Picture 5" descr="D:\Md.ashraful islam_2nd session_agri_khulna\New folder\6.9\mehtesham_1261045709_3-Picture_2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4" y="3886200"/>
            <a:ext cx="2375409" cy="237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2574" y="63362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কামরাঙ্গা</a:t>
            </a:r>
            <a:endParaRPr lang="en-US" sz="2400" dirty="0"/>
          </a:p>
        </p:txBody>
      </p:sp>
      <p:pic>
        <p:nvPicPr>
          <p:cNvPr id="1030" name="Picture 6" descr="D:\Md.ashraful islam_2nd session_agri_khulna\New folder\6.9\Dalim-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0" t="2566" r="2238" b="2468"/>
          <a:stretch/>
        </p:blipFill>
        <p:spPr bwMode="auto">
          <a:xfrm>
            <a:off x="3213784" y="3886200"/>
            <a:ext cx="2375409" cy="237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24623" y="6336268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ডালিম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820384" y="6336268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আম</a:t>
            </a:r>
          </a:p>
        </p:txBody>
      </p:sp>
      <p:pic>
        <p:nvPicPr>
          <p:cNvPr id="1031" name="Picture 7" descr="D:\Md.ashraful islam_2nd session_agri_khulna\New folder\6.9\image_11_10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84" y="3886200"/>
            <a:ext cx="2362025" cy="237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02905" y="228600"/>
            <a:ext cx="483129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বাড়ির ছাদে টবে লাগানো উপযোগী গাছ।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704" y="304800"/>
            <a:ext cx="6019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প্রায় সব ধরনের ফুলগাছ বাড়ির ছাদে ও টবে করা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Md.ashraful islam_2nd session_agri_khulna\New folder\6.9\800439ed69465bc2481f3ea9e911a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0892"/>
            <a:ext cx="77724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4953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রকম সবজির চাষ ছাদে ও টবে করা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Md.ashraful islam_2nd session_agri_khulna\New folder\6.9\pumisaka-farming-and-manufacturing-3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46" y="3810000"/>
            <a:ext cx="268995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d.ashraful islam_2nd session_agri_khulna\New folder\6.9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268995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d.ashraful islam_2nd session_agri_khulna\New folder\6.9\palalikman_1248249452_1-aaa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46" y="990600"/>
            <a:ext cx="268995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5" t="21154" r="37398" b="17724"/>
          <a:stretch/>
        </p:blipFill>
        <p:spPr bwMode="auto">
          <a:xfrm>
            <a:off x="1371600" y="990600"/>
            <a:ext cx="268995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1464" y="3276600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লাউ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62732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টমেটো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3276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মরিচ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172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পুঁইশাক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76200"/>
            <a:ext cx="4648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৪৫ সেমি একটি টবের জন্য মাটি তৈরির নিয়ম।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305490"/>
            <a:ext cx="8229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ভালো করে মিশিয়ে ১৫ দিন রেখে দিতে হবে। এবার টবের ঠিক মাঝখানে চারা বা কলম রোপণ কতে হবে।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http://www.lombardoloam.com/images/products-lo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7104" r="4518" b="4593"/>
          <a:stretch/>
        </p:blipFill>
        <p:spPr bwMode="auto">
          <a:xfrm>
            <a:off x="398627" y="1074003"/>
            <a:ext cx="3698543" cy="23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4224" y="3565478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২ ভাগ দোআঁশ মাটি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62896" y="3549134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 ভাগ গোবর সার একসাথে মেশাতে হবে</a:t>
            </a:r>
            <a:endParaRPr lang="en-US" dirty="0"/>
          </a:p>
        </p:txBody>
      </p:sp>
      <p:pic>
        <p:nvPicPr>
          <p:cNvPr id="4102" name="Picture 6" descr="http://vcampus.co/media/image/standard/compost-3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37" y="1074003"/>
            <a:ext cx="3692459" cy="23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48" y="3918467"/>
            <a:ext cx="2017703" cy="163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10356" y="5736356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১০০ গ্রাম টিএসপি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56789" y="5737198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৫০ গ্রাম এমওপি সার 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75" y="3962400"/>
            <a:ext cx="2494088" cy="159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10839" y="609600"/>
            <a:ext cx="19223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টবে চারা লাগানোর পূর্বে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438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User</cp:lastModifiedBy>
  <cp:revision>79</cp:revision>
  <dcterms:created xsi:type="dcterms:W3CDTF">2006-08-16T00:00:00Z</dcterms:created>
  <dcterms:modified xsi:type="dcterms:W3CDTF">2016-10-17T05:32:43Z</dcterms:modified>
</cp:coreProperties>
</file>